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2"/>
  </p:notesMasterIdLst>
  <p:handoutMasterIdLst>
    <p:handoutMasterId r:id="rId23"/>
  </p:handoutMasterIdLst>
  <p:sldIdLst>
    <p:sldId id="433" r:id="rId2"/>
    <p:sldId id="489" r:id="rId3"/>
    <p:sldId id="481" r:id="rId4"/>
    <p:sldId id="509" r:id="rId5"/>
    <p:sldId id="497" r:id="rId6"/>
    <p:sldId id="513" r:id="rId7"/>
    <p:sldId id="482" r:id="rId8"/>
    <p:sldId id="510" r:id="rId9"/>
    <p:sldId id="505" r:id="rId10"/>
    <p:sldId id="483" r:id="rId11"/>
    <p:sldId id="494" r:id="rId12"/>
    <p:sldId id="484" r:id="rId13"/>
    <p:sldId id="512" r:id="rId14"/>
    <p:sldId id="495" r:id="rId15"/>
    <p:sldId id="506" r:id="rId16"/>
    <p:sldId id="500" r:id="rId17"/>
    <p:sldId id="502" r:id="rId18"/>
    <p:sldId id="515" r:id="rId19"/>
    <p:sldId id="507" r:id="rId20"/>
    <p:sldId id="514" r:id="rId21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Arial" panose="020B060402020202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42D"/>
    <a:srgbClr val="22974F"/>
    <a:srgbClr val="00A4DB"/>
    <a:srgbClr val="7E398B"/>
    <a:srgbClr val="F69200"/>
    <a:srgbClr val="424242"/>
    <a:srgbClr val="009F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88" autoAdjust="0"/>
    <p:restoredTop sz="86448" autoAdjust="0"/>
  </p:normalViewPr>
  <p:slideViewPr>
    <p:cSldViewPr snapToGrid="0" snapToObjects="1" showGuides="1">
      <p:cViewPr varScale="1">
        <p:scale>
          <a:sx n="81" d="100"/>
          <a:sy n="81" d="100"/>
        </p:scale>
        <p:origin x="-102" y="-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284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330E0-70A0-4521-952B-5A783977FC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2AF264-58AF-42DA-A4F3-F6085A7CAE5B}">
      <dgm:prSet phldrT="[Текст]"/>
      <dgm:spPr/>
      <dgm:t>
        <a:bodyPr/>
        <a:lstStyle/>
        <a:p>
          <a:r>
            <a:rPr lang="ru-RU" dirty="0" smtClean="0"/>
            <a:t>Профессиональный рост педагогов</a:t>
          </a:r>
          <a:endParaRPr lang="ru-RU" dirty="0"/>
        </a:p>
      </dgm:t>
    </dgm:pt>
    <dgm:pt modelId="{1AA8C24F-06BF-4736-A492-506AEF722D4F}" type="parTrans" cxnId="{90427124-4698-4425-A25C-7D37BBCC6611}">
      <dgm:prSet/>
      <dgm:spPr/>
      <dgm:t>
        <a:bodyPr/>
        <a:lstStyle/>
        <a:p>
          <a:endParaRPr lang="ru-RU"/>
        </a:p>
      </dgm:t>
    </dgm:pt>
    <dgm:pt modelId="{9D7E64A9-D397-4E07-A08E-2D3560B15187}" type="sibTrans" cxnId="{90427124-4698-4425-A25C-7D37BBCC6611}">
      <dgm:prSet/>
      <dgm:spPr/>
      <dgm:t>
        <a:bodyPr/>
        <a:lstStyle/>
        <a:p>
          <a:endParaRPr lang="ru-RU"/>
        </a:p>
      </dgm:t>
    </dgm:pt>
    <dgm:pt modelId="{2B4CB253-A60E-485B-A314-CC77009E0404}">
      <dgm:prSet phldrT="[Текст]" custT="1"/>
      <dgm:spPr/>
      <dgm:t>
        <a:bodyPr/>
        <a:lstStyle/>
        <a:p>
          <a:r>
            <a:rPr lang="ru-RU" sz="1400" dirty="0" smtClean="0"/>
            <a:t>формирование команды единомышленников</a:t>
          </a:r>
          <a:endParaRPr lang="ru-RU" sz="1400" dirty="0"/>
        </a:p>
      </dgm:t>
    </dgm:pt>
    <dgm:pt modelId="{982E83E0-A542-4A6A-B53A-37585CC36D20}" type="parTrans" cxnId="{62EBD4AA-2B94-426C-B7C6-46D87A158B34}">
      <dgm:prSet/>
      <dgm:spPr/>
      <dgm:t>
        <a:bodyPr/>
        <a:lstStyle/>
        <a:p>
          <a:endParaRPr lang="ru-RU"/>
        </a:p>
      </dgm:t>
    </dgm:pt>
    <dgm:pt modelId="{4EC6C4EF-9601-4C3E-87CD-BC6050392B60}" type="sibTrans" cxnId="{62EBD4AA-2B94-426C-B7C6-46D87A158B34}">
      <dgm:prSet/>
      <dgm:spPr/>
      <dgm:t>
        <a:bodyPr/>
        <a:lstStyle/>
        <a:p>
          <a:endParaRPr lang="ru-RU"/>
        </a:p>
      </dgm:t>
    </dgm:pt>
    <dgm:pt modelId="{43BE3AAE-E106-47D1-A5FD-AA5FE0B1957A}">
      <dgm:prSet phldrT="[Текст]" custT="1"/>
      <dgm:spPr/>
      <dgm:t>
        <a:bodyPr/>
        <a:lstStyle/>
        <a:p>
          <a:r>
            <a:rPr lang="ru-RU" sz="1400" dirty="0" smtClean="0"/>
            <a:t>«соглашение»</a:t>
          </a:r>
          <a:endParaRPr lang="ru-RU" sz="1400" dirty="0"/>
        </a:p>
      </dgm:t>
    </dgm:pt>
    <dgm:pt modelId="{7C011F9B-A415-4CA9-BCCF-8FA905D78743}" type="parTrans" cxnId="{27E4D0BF-0F7F-4C63-A61F-BB1C9C3C34AB}">
      <dgm:prSet/>
      <dgm:spPr/>
      <dgm:t>
        <a:bodyPr/>
        <a:lstStyle/>
        <a:p>
          <a:endParaRPr lang="ru-RU"/>
        </a:p>
      </dgm:t>
    </dgm:pt>
    <dgm:pt modelId="{902342C1-09CD-4214-B0AE-2D3D1ADFC6D1}" type="sibTrans" cxnId="{27E4D0BF-0F7F-4C63-A61F-BB1C9C3C34AB}">
      <dgm:prSet/>
      <dgm:spPr/>
      <dgm:t>
        <a:bodyPr/>
        <a:lstStyle/>
        <a:p>
          <a:endParaRPr lang="ru-RU"/>
        </a:p>
      </dgm:t>
    </dgm:pt>
    <dgm:pt modelId="{9BFB5F61-0A75-4C27-9D99-C6C98B47E23B}">
      <dgm:prSet phldrT="[Текст]"/>
      <dgm:spPr/>
      <dgm:t>
        <a:bodyPr/>
        <a:lstStyle/>
        <a:p>
          <a:r>
            <a:rPr lang="ru-RU" dirty="0" smtClean="0"/>
            <a:t>Развитие личностного потенциала обучающихся</a:t>
          </a:r>
          <a:endParaRPr lang="ru-RU" dirty="0"/>
        </a:p>
      </dgm:t>
    </dgm:pt>
    <dgm:pt modelId="{D5CD762C-70D4-410F-80F2-8CA1FBDA4F96}" type="parTrans" cxnId="{79F17A90-489D-45E5-91A9-3EB5BE23EA3E}">
      <dgm:prSet/>
      <dgm:spPr/>
      <dgm:t>
        <a:bodyPr/>
        <a:lstStyle/>
        <a:p>
          <a:endParaRPr lang="ru-RU"/>
        </a:p>
      </dgm:t>
    </dgm:pt>
    <dgm:pt modelId="{28B3890D-43AD-42E7-BB80-F80AA7C49285}" type="sibTrans" cxnId="{79F17A90-489D-45E5-91A9-3EB5BE23EA3E}">
      <dgm:prSet/>
      <dgm:spPr/>
      <dgm:t>
        <a:bodyPr/>
        <a:lstStyle/>
        <a:p>
          <a:endParaRPr lang="ru-RU"/>
        </a:p>
      </dgm:t>
    </dgm:pt>
    <dgm:pt modelId="{06E8B8EB-6F87-4035-B6E0-7DA15214FF74}">
      <dgm:prSet phldrT="[Текст]" custT="1"/>
      <dgm:spPr/>
      <dgm:t>
        <a:bodyPr/>
        <a:lstStyle/>
        <a:p>
          <a:r>
            <a:rPr lang="ru-RU" sz="1400" dirty="0" smtClean="0"/>
            <a:t>Внедрение УМК</a:t>
          </a:r>
          <a:endParaRPr lang="ru-RU" sz="1400" dirty="0"/>
        </a:p>
      </dgm:t>
    </dgm:pt>
    <dgm:pt modelId="{5E4A802C-1254-4E60-AEA1-FD8B4BF2A241}" type="parTrans" cxnId="{033F52F4-0099-4128-BB5C-3148AAFF1B66}">
      <dgm:prSet/>
      <dgm:spPr/>
      <dgm:t>
        <a:bodyPr/>
        <a:lstStyle/>
        <a:p>
          <a:endParaRPr lang="ru-RU"/>
        </a:p>
      </dgm:t>
    </dgm:pt>
    <dgm:pt modelId="{89E10608-F830-42EA-8A97-4E1E8A436454}" type="sibTrans" cxnId="{033F52F4-0099-4128-BB5C-3148AAFF1B66}">
      <dgm:prSet/>
      <dgm:spPr/>
      <dgm:t>
        <a:bodyPr/>
        <a:lstStyle/>
        <a:p>
          <a:endParaRPr lang="ru-RU"/>
        </a:p>
      </dgm:t>
    </dgm:pt>
    <dgm:pt modelId="{25B2C5AF-23FE-447E-89DC-25279EC1FBC5}">
      <dgm:prSet phldrT="[Текст]" custT="1"/>
      <dgm:spPr/>
      <dgm:t>
        <a:bodyPr/>
        <a:lstStyle/>
        <a:p>
          <a:r>
            <a:rPr lang="ru-RU" sz="1400" dirty="0" smtClean="0"/>
            <a:t>Формирование 4К</a:t>
          </a:r>
          <a:endParaRPr lang="ru-RU" sz="1400" dirty="0"/>
        </a:p>
      </dgm:t>
    </dgm:pt>
    <dgm:pt modelId="{EC3BDD45-2947-4AC6-A1D9-91E359C08729}" type="parTrans" cxnId="{C3D88F13-4EE8-465C-8025-6E1D572F2E17}">
      <dgm:prSet/>
      <dgm:spPr/>
      <dgm:t>
        <a:bodyPr/>
        <a:lstStyle/>
        <a:p>
          <a:endParaRPr lang="ru-RU"/>
        </a:p>
      </dgm:t>
    </dgm:pt>
    <dgm:pt modelId="{36478D58-7968-405D-B374-7E0998D80928}" type="sibTrans" cxnId="{C3D88F13-4EE8-465C-8025-6E1D572F2E17}">
      <dgm:prSet/>
      <dgm:spPr/>
      <dgm:t>
        <a:bodyPr/>
        <a:lstStyle/>
        <a:p>
          <a:endParaRPr lang="ru-RU"/>
        </a:p>
      </dgm:t>
    </dgm:pt>
    <dgm:pt modelId="{AF7E4C9E-DA74-4EF8-9206-FC1D6C7EA132}">
      <dgm:prSet phldrT="[Текст]"/>
      <dgm:spPr/>
      <dgm:t>
        <a:bodyPr/>
        <a:lstStyle/>
        <a:p>
          <a:r>
            <a:rPr lang="ru-RU" dirty="0" smtClean="0"/>
            <a:t>Создание комфортной школьной среды</a:t>
          </a:r>
          <a:endParaRPr lang="ru-RU" dirty="0"/>
        </a:p>
      </dgm:t>
    </dgm:pt>
    <dgm:pt modelId="{690F7BBE-3241-4445-AD67-B160AB331CA6}" type="parTrans" cxnId="{D1B68C08-F1C5-4612-AAE1-D0F7C86A0967}">
      <dgm:prSet/>
      <dgm:spPr/>
      <dgm:t>
        <a:bodyPr/>
        <a:lstStyle/>
        <a:p>
          <a:endParaRPr lang="ru-RU"/>
        </a:p>
      </dgm:t>
    </dgm:pt>
    <dgm:pt modelId="{979844F1-838B-40B7-A459-EB41E5DE2D8B}" type="sibTrans" cxnId="{D1B68C08-F1C5-4612-AAE1-D0F7C86A0967}">
      <dgm:prSet/>
      <dgm:spPr/>
      <dgm:t>
        <a:bodyPr/>
        <a:lstStyle/>
        <a:p>
          <a:endParaRPr lang="ru-RU"/>
        </a:p>
      </dgm:t>
    </dgm:pt>
    <dgm:pt modelId="{753A2E3D-F9F0-41D0-8CA8-E8D37C9C67AA}">
      <dgm:prSet phldrT="[Текст]" custT="1"/>
      <dgm:spPr/>
      <dgm:t>
        <a:bodyPr/>
        <a:lstStyle/>
        <a:p>
          <a:r>
            <a:rPr lang="ru-RU" sz="1400" dirty="0" smtClean="0"/>
            <a:t>Создание пространства творческой активности</a:t>
          </a:r>
          <a:endParaRPr lang="ru-RU" sz="1400" dirty="0"/>
        </a:p>
      </dgm:t>
    </dgm:pt>
    <dgm:pt modelId="{498720E4-A187-4A30-8907-385EC0DB440B}" type="parTrans" cxnId="{B71E902C-313A-4BCC-8E63-4D1C3990F767}">
      <dgm:prSet/>
      <dgm:spPr/>
      <dgm:t>
        <a:bodyPr/>
        <a:lstStyle/>
        <a:p>
          <a:endParaRPr lang="ru-RU"/>
        </a:p>
      </dgm:t>
    </dgm:pt>
    <dgm:pt modelId="{E51A0475-B51F-421A-AE14-95098E2F8BFE}" type="sibTrans" cxnId="{B71E902C-313A-4BCC-8E63-4D1C3990F767}">
      <dgm:prSet/>
      <dgm:spPr/>
      <dgm:t>
        <a:bodyPr/>
        <a:lstStyle/>
        <a:p>
          <a:endParaRPr lang="ru-RU"/>
        </a:p>
      </dgm:t>
    </dgm:pt>
    <dgm:pt modelId="{F7EC7AD8-37AF-45E4-BEB3-7B8BBA3C5619}">
      <dgm:prSet phldrT="[Текст]" custT="1"/>
      <dgm:spPr/>
      <dgm:t>
        <a:bodyPr/>
        <a:lstStyle/>
        <a:p>
          <a:r>
            <a:rPr lang="ru-RU" sz="1400" dirty="0" smtClean="0"/>
            <a:t>Создание пространства проектной деятельности</a:t>
          </a:r>
          <a:endParaRPr lang="ru-RU" sz="1400" dirty="0"/>
        </a:p>
      </dgm:t>
    </dgm:pt>
    <dgm:pt modelId="{A83920E3-FC6A-4258-9274-933606A3EFAF}" type="parTrans" cxnId="{A313309C-F163-470F-9A96-F85496E548F2}">
      <dgm:prSet/>
      <dgm:spPr/>
      <dgm:t>
        <a:bodyPr/>
        <a:lstStyle/>
        <a:p>
          <a:endParaRPr lang="ru-RU"/>
        </a:p>
      </dgm:t>
    </dgm:pt>
    <dgm:pt modelId="{7FFB0A4E-8C85-4D17-8290-F6736A954AAC}" type="sibTrans" cxnId="{A313309C-F163-470F-9A96-F85496E548F2}">
      <dgm:prSet/>
      <dgm:spPr/>
      <dgm:t>
        <a:bodyPr/>
        <a:lstStyle/>
        <a:p>
          <a:endParaRPr lang="ru-RU"/>
        </a:p>
      </dgm:t>
    </dgm:pt>
    <dgm:pt modelId="{3AFB95A4-EA45-46C3-ADEB-80A211AB56A9}">
      <dgm:prSet phldrT="[Текст]"/>
      <dgm:spPr/>
      <dgm:t>
        <a:bodyPr/>
        <a:lstStyle/>
        <a:p>
          <a:endParaRPr lang="ru-RU" sz="1000" dirty="0"/>
        </a:p>
      </dgm:t>
    </dgm:pt>
    <dgm:pt modelId="{51D2F9BB-41A9-4759-8425-B7B98219180B}" type="parTrans" cxnId="{B0470641-D6F2-4C18-84A2-046959A07BD1}">
      <dgm:prSet/>
      <dgm:spPr/>
      <dgm:t>
        <a:bodyPr/>
        <a:lstStyle/>
        <a:p>
          <a:endParaRPr lang="ru-RU"/>
        </a:p>
      </dgm:t>
    </dgm:pt>
    <dgm:pt modelId="{C554E3A8-8E7D-4F3A-9912-62B16700BBC4}" type="sibTrans" cxnId="{B0470641-D6F2-4C18-84A2-046959A07BD1}">
      <dgm:prSet/>
      <dgm:spPr/>
      <dgm:t>
        <a:bodyPr/>
        <a:lstStyle/>
        <a:p>
          <a:endParaRPr lang="ru-RU"/>
        </a:p>
      </dgm:t>
    </dgm:pt>
    <dgm:pt modelId="{39A4A8B5-A136-4032-B825-3AEDDC500EA3}">
      <dgm:prSet phldrT="[Текст]" custT="1"/>
      <dgm:spPr/>
      <dgm:t>
        <a:bodyPr/>
        <a:lstStyle/>
        <a:p>
          <a:r>
            <a:rPr lang="ru-RU" sz="1400" dirty="0" smtClean="0"/>
            <a:t>Мастер-классы</a:t>
          </a:r>
          <a:endParaRPr lang="ru-RU" sz="1400" dirty="0"/>
        </a:p>
      </dgm:t>
    </dgm:pt>
    <dgm:pt modelId="{2C8A1426-86E9-4B66-899C-4A9C2304CD90}" type="parTrans" cxnId="{779B087F-E074-4483-B48E-E4C9093964CE}">
      <dgm:prSet/>
      <dgm:spPr/>
      <dgm:t>
        <a:bodyPr/>
        <a:lstStyle/>
        <a:p>
          <a:endParaRPr lang="ru-RU"/>
        </a:p>
      </dgm:t>
    </dgm:pt>
    <dgm:pt modelId="{BCC02F5E-4012-48D7-83C6-AB0D7D97396C}" type="sibTrans" cxnId="{779B087F-E074-4483-B48E-E4C9093964CE}">
      <dgm:prSet/>
      <dgm:spPr/>
      <dgm:t>
        <a:bodyPr/>
        <a:lstStyle/>
        <a:p>
          <a:endParaRPr lang="ru-RU"/>
        </a:p>
      </dgm:t>
    </dgm:pt>
    <dgm:pt modelId="{96BB98DD-6C9F-48BE-BBB1-0522C7CAE52E}">
      <dgm:prSet phldrT="[Текст]" custT="1"/>
      <dgm:spPr/>
      <dgm:t>
        <a:bodyPr/>
        <a:lstStyle/>
        <a:p>
          <a:r>
            <a:rPr lang="ru-RU" sz="1400" dirty="0" smtClean="0"/>
            <a:t>Семинары, </a:t>
          </a:r>
          <a:r>
            <a:rPr lang="ru-RU" sz="1400" dirty="0" err="1" smtClean="0"/>
            <a:t>вебинары</a:t>
          </a:r>
          <a:endParaRPr lang="ru-RU" sz="1400" dirty="0"/>
        </a:p>
      </dgm:t>
    </dgm:pt>
    <dgm:pt modelId="{7AFA9C14-BAAE-4595-8FB7-9CA7B702C06B}" type="parTrans" cxnId="{42C98CD5-C387-4AA3-86C5-28B5BFDDC962}">
      <dgm:prSet/>
      <dgm:spPr/>
      <dgm:t>
        <a:bodyPr/>
        <a:lstStyle/>
        <a:p>
          <a:endParaRPr lang="ru-RU"/>
        </a:p>
      </dgm:t>
    </dgm:pt>
    <dgm:pt modelId="{17B07043-7D2D-4ACB-996A-ECD4D8709905}" type="sibTrans" cxnId="{42C98CD5-C387-4AA3-86C5-28B5BFDDC962}">
      <dgm:prSet/>
      <dgm:spPr/>
      <dgm:t>
        <a:bodyPr/>
        <a:lstStyle/>
        <a:p>
          <a:endParaRPr lang="ru-RU"/>
        </a:p>
      </dgm:t>
    </dgm:pt>
    <dgm:pt modelId="{55BB0DD9-656C-417B-8D9F-69A60E2652B7}">
      <dgm:prSet phldrT="[Текст]" custT="1"/>
      <dgm:spPr/>
      <dgm:t>
        <a:bodyPr/>
        <a:lstStyle/>
        <a:p>
          <a:r>
            <a:rPr lang="ru-RU" sz="1400" dirty="0" smtClean="0"/>
            <a:t>Проекты по интересам</a:t>
          </a:r>
          <a:endParaRPr lang="ru-RU" sz="1400" dirty="0"/>
        </a:p>
      </dgm:t>
    </dgm:pt>
    <dgm:pt modelId="{33F41F47-77E3-4BF9-B06D-04870DD0B99B}" type="parTrans" cxnId="{41EFB570-D03D-4F3B-BA5B-E46536079F36}">
      <dgm:prSet/>
      <dgm:spPr/>
      <dgm:t>
        <a:bodyPr/>
        <a:lstStyle/>
        <a:p>
          <a:endParaRPr lang="ru-RU"/>
        </a:p>
      </dgm:t>
    </dgm:pt>
    <dgm:pt modelId="{5FC6D638-853D-46CC-9156-3CA4318BED29}" type="sibTrans" cxnId="{41EFB570-D03D-4F3B-BA5B-E46536079F36}">
      <dgm:prSet/>
      <dgm:spPr/>
      <dgm:t>
        <a:bodyPr/>
        <a:lstStyle/>
        <a:p>
          <a:endParaRPr lang="ru-RU"/>
        </a:p>
      </dgm:t>
    </dgm:pt>
    <dgm:pt modelId="{0896C1AF-1995-4426-BE72-07ADBF832D07}">
      <dgm:prSet phldrT="[Текст]" custT="1"/>
      <dgm:spPr/>
      <dgm:t>
        <a:bodyPr/>
        <a:lstStyle/>
        <a:p>
          <a:endParaRPr lang="ru-RU" sz="1400" dirty="0"/>
        </a:p>
      </dgm:t>
    </dgm:pt>
    <dgm:pt modelId="{ED21D07D-DFE3-43D0-9B03-976360B82913}" type="parTrans" cxnId="{18C78A0D-3A86-410B-AF35-1DE3F397F693}">
      <dgm:prSet/>
      <dgm:spPr/>
      <dgm:t>
        <a:bodyPr/>
        <a:lstStyle/>
        <a:p>
          <a:endParaRPr lang="ru-RU"/>
        </a:p>
      </dgm:t>
    </dgm:pt>
    <dgm:pt modelId="{16585F04-E5E4-4E5E-9467-667AF3FA7EF9}" type="sibTrans" cxnId="{18C78A0D-3A86-410B-AF35-1DE3F397F693}">
      <dgm:prSet/>
      <dgm:spPr/>
      <dgm:t>
        <a:bodyPr/>
        <a:lstStyle/>
        <a:p>
          <a:endParaRPr lang="ru-RU"/>
        </a:p>
      </dgm:t>
    </dgm:pt>
    <dgm:pt modelId="{E282B476-4D0A-465E-A2E6-163672E82923}">
      <dgm:prSet phldrT="[Текст]" custT="1"/>
      <dgm:spPr/>
      <dgm:t>
        <a:bodyPr/>
        <a:lstStyle/>
        <a:p>
          <a:endParaRPr lang="ru-RU" sz="1400" dirty="0"/>
        </a:p>
      </dgm:t>
    </dgm:pt>
    <dgm:pt modelId="{DFFA4847-8A6E-4FC2-99D2-63717BC68ED4}" type="parTrans" cxnId="{B125131F-D27D-474A-9F54-96BEEB02AFD3}">
      <dgm:prSet/>
      <dgm:spPr/>
      <dgm:t>
        <a:bodyPr/>
        <a:lstStyle/>
        <a:p>
          <a:endParaRPr lang="ru-RU"/>
        </a:p>
      </dgm:t>
    </dgm:pt>
    <dgm:pt modelId="{56E115E0-D97B-426F-ACA1-F4AB1F026FC6}" type="sibTrans" cxnId="{B125131F-D27D-474A-9F54-96BEEB02AFD3}">
      <dgm:prSet/>
      <dgm:spPr/>
      <dgm:t>
        <a:bodyPr/>
        <a:lstStyle/>
        <a:p>
          <a:endParaRPr lang="ru-RU"/>
        </a:p>
      </dgm:t>
    </dgm:pt>
    <dgm:pt modelId="{508651CF-250F-4B6A-8A18-FF1DC7C89F9C}">
      <dgm:prSet phldrT="[Текст]" custT="1"/>
      <dgm:spPr/>
      <dgm:t>
        <a:bodyPr/>
        <a:lstStyle/>
        <a:p>
          <a:r>
            <a:rPr lang="ru-RU" sz="1400" dirty="0" smtClean="0"/>
            <a:t>Участие в реализации проектов</a:t>
          </a:r>
          <a:endParaRPr lang="ru-RU" sz="1400" dirty="0"/>
        </a:p>
      </dgm:t>
    </dgm:pt>
    <dgm:pt modelId="{A0797222-0D64-408E-AE6D-C6CFA1D5D83B}" type="parTrans" cxnId="{672229E4-C864-4A7C-98C4-7500B06992B2}">
      <dgm:prSet/>
      <dgm:spPr/>
      <dgm:t>
        <a:bodyPr/>
        <a:lstStyle/>
        <a:p>
          <a:endParaRPr lang="ru-RU"/>
        </a:p>
      </dgm:t>
    </dgm:pt>
    <dgm:pt modelId="{BF937BFD-684D-4FEA-9E5F-59DF9D094F0C}" type="sibTrans" cxnId="{672229E4-C864-4A7C-98C4-7500B06992B2}">
      <dgm:prSet/>
      <dgm:spPr/>
      <dgm:t>
        <a:bodyPr/>
        <a:lstStyle/>
        <a:p>
          <a:endParaRPr lang="ru-RU"/>
        </a:p>
      </dgm:t>
    </dgm:pt>
    <dgm:pt modelId="{28EBE846-2E92-489B-AB93-54578F65EDE7}" type="pres">
      <dgm:prSet presAssocID="{31C330E0-70A0-4521-952B-5A783977FC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785AA-1394-4D4A-AC36-F6DFCE7B98DB}" type="pres">
      <dgm:prSet presAssocID="{232AF264-58AF-42DA-A4F3-F6085A7CAE5B}" presName="linNode" presStyleCnt="0"/>
      <dgm:spPr/>
    </dgm:pt>
    <dgm:pt modelId="{015EA996-8755-4661-930B-23E3369C7D00}" type="pres">
      <dgm:prSet presAssocID="{232AF264-58AF-42DA-A4F3-F6085A7CAE5B}" presName="parentText" presStyleLbl="node1" presStyleIdx="0" presStyleCnt="3" custLinFactNeighborY="1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1303E-3EF4-482B-9574-4ACEC81F0FB4}" type="pres">
      <dgm:prSet presAssocID="{232AF264-58AF-42DA-A4F3-F6085A7CAE5B}" presName="descendantText" presStyleLbl="alignAccFollowNode1" presStyleIdx="0" presStyleCnt="3" custScaleY="118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831AA-EBCA-442A-9CCA-7ECF07EEC45E}" type="pres">
      <dgm:prSet presAssocID="{9D7E64A9-D397-4E07-A08E-2D3560B15187}" presName="sp" presStyleCnt="0"/>
      <dgm:spPr/>
    </dgm:pt>
    <dgm:pt modelId="{36693BD6-0076-4F47-9E48-B8A26A44B5A8}" type="pres">
      <dgm:prSet presAssocID="{9BFB5F61-0A75-4C27-9D99-C6C98B47E23B}" presName="linNode" presStyleCnt="0"/>
      <dgm:spPr/>
    </dgm:pt>
    <dgm:pt modelId="{92CD7C8D-44FE-48A0-A877-93EADF1652D1}" type="pres">
      <dgm:prSet presAssocID="{9BFB5F61-0A75-4C27-9D99-C6C98B47E2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C47F5-025D-4653-84BD-AEFCFF3A326E}" type="pres">
      <dgm:prSet presAssocID="{9BFB5F61-0A75-4C27-9D99-C6C98B47E2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ED474-C622-4EEB-9316-C92C27D00C1D}" type="pres">
      <dgm:prSet presAssocID="{28B3890D-43AD-42E7-BB80-F80AA7C49285}" presName="sp" presStyleCnt="0"/>
      <dgm:spPr/>
    </dgm:pt>
    <dgm:pt modelId="{39EDD285-6075-4263-8C01-1AE1BC1F3A15}" type="pres">
      <dgm:prSet presAssocID="{AF7E4C9E-DA74-4EF8-9206-FC1D6C7EA132}" presName="linNode" presStyleCnt="0"/>
      <dgm:spPr/>
    </dgm:pt>
    <dgm:pt modelId="{30180956-E8B9-44DB-A41E-49BDF1C29591}" type="pres">
      <dgm:prSet presAssocID="{AF7E4C9E-DA74-4EF8-9206-FC1D6C7EA13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E8E0B-6041-43AD-9F32-E61D26BE3B36}" type="pres">
      <dgm:prSet presAssocID="{AF7E4C9E-DA74-4EF8-9206-FC1D6C7EA13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68CB9-4A05-4D27-9948-C6FC99EC363A}" type="presOf" srcId="{232AF264-58AF-42DA-A4F3-F6085A7CAE5B}" destId="{015EA996-8755-4661-930B-23E3369C7D00}" srcOrd="0" destOrd="0" presId="urn:microsoft.com/office/officeart/2005/8/layout/vList5"/>
    <dgm:cxn modelId="{8047F67B-B186-49F0-8693-F0B54727E627}" type="presOf" srcId="{3AFB95A4-EA45-46C3-ADEB-80A211AB56A9}" destId="{CC71303E-3EF4-482B-9574-4ACEC81F0FB4}" srcOrd="0" destOrd="6" presId="urn:microsoft.com/office/officeart/2005/8/layout/vList5"/>
    <dgm:cxn modelId="{152DDEA6-363A-47CD-BEB8-62578CFD6814}" type="presOf" srcId="{39A4A8B5-A136-4032-B825-3AEDDC500EA3}" destId="{CC71303E-3EF4-482B-9574-4ACEC81F0FB4}" srcOrd="0" destOrd="4" presId="urn:microsoft.com/office/officeart/2005/8/layout/vList5"/>
    <dgm:cxn modelId="{41EFB570-D03D-4F3B-BA5B-E46536079F36}" srcId="{232AF264-58AF-42DA-A4F3-F6085A7CAE5B}" destId="{55BB0DD9-656C-417B-8D9F-69A60E2652B7}" srcOrd="3" destOrd="0" parTransId="{33F41F47-77E3-4BF9-B06D-04870DD0B99B}" sibTransId="{5FC6D638-853D-46CC-9156-3CA4318BED29}"/>
    <dgm:cxn modelId="{C1C48019-20D8-43BE-B366-EFE5376293AA}" type="presOf" srcId="{508651CF-250F-4B6A-8A18-FF1DC7C89F9C}" destId="{323C47F5-025D-4653-84BD-AEFCFF3A326E}" srcOrd="0" destOrd="2" presId="urn:microsoft.com/office/officeart/2005/8/layout/vList5"/>
    <dgm:cxn modelId="{234175E1-17A9-4B18-84EC-607B5DEDA552}" type="presOf" srcId="{25B2C5AF-23FE-447E-89DC-25279EC1FBC5}" destId="{323C47F5-025D-4653-84BD-AEFCFF3A326E}" srcOrd="0" destOrd="1" presId="urn:microsoft.com/office/officeart/2005/8/layout/vList5"/>
    <dgm:cxn modelId="{62EBD4AA-2B94-426C-B7C6-46D87A158B34}" srcId="{232AF264-58AF-42DA-A4F3-F6085A7CAE5B}" destId="{2B4CB253-A60E-485B-A314-CC77009E0404}" srcOrd="1" destOrd="0" parTransId="{982E83E0-A542-4A6A-B53A-37585CC36D20}" sibTransId="{4EC6C4EF-9601-4C3E-87CD-BC6050392B60}"/>
    <dgm:cxn modelId="{C3D88F13-4EE8-465C-8025-6E1D572F2E17}" srcId="{9BFB5F61-0A75-4C27-9D99-C6C98B47E23B}" destId="{25B2C5AF-23FE-447E-89DC-25279EC1FBC5}" srcOrd="1" destOrd="0" parTransId="{EC3BDD45-2947-4AC6-A1D9-91E359C08729}" sibTransId="{36478D58-7968-405D-B374-7E0998D80928}"/>
    <dgm:cxn modelId="{79F17A90-489D-45E5-91A9-3EB5BE23EA3E}" srcId="{31C330E0-70A0-4521-952B-5A783977FC8C}" destId="{9BFB5F61-0A75-4C27-9D99-C6C98B47E23B}" srcOrd="1" destOrd="0" parTransId="{D5CD762C-70D4-410F-80F2-8CA1FBDA4F96}" sibTransId="{28B3890D-43AD-42E7-BB80-F80AA7C49285}"/>
    <dgm:cxn modelId="{5D8DA3B3-129D-48DD-A2EF-CA00EE33C2F8}" type="presOf" srcId="{31C330E0-70A0-4521-952B-5A783977FC8C}" destId="{28EBE846-2E92-489B-AB93-54578F65EDE7}" srcOrd="0" destOrd="0" presId="urn:microsoft.com/office/officeart/2005/8/layout/vList5"/>
    <dgm:cxn modelId="{42C98CD5-C387-4AA3-86C5-28B5BFDDC962}" srcId="{232AF264-58AF-42DA-A4F3-F6085A7CAE5B}" destId="{96BB98DD-6C9F-48BE-BBB1-0522C7CAE52E}" srcOrd="5" destOrd="0" parTransId="{7AFA9C14-BAAE-4595-8FB7-9CA7B702C06B}" sibTransId="{17B07043-7D2D-4ACB-996A-ECD4D8709905}"/>
    <dgm:cxn modelId="{05798CD4-9397-41E2-8141-7BC1709A2496}" type="presOf" srcId="{F7EC7AD8-37AF-45E4-BEB3-7B8BBA3C5619}" destId="{EFDE8E0B-6041-43AD-9F32-E61D26BE3B36}" srcOrd="0" destOrd="1" presId="urn:microsoft.com/office/officeart/2005/8/layout/vList5"/>
    <dgm:cxn modelId="{012902BC-4640-4B9B-9685-A6EE2B526E91}" type="presOf" srcId="{06E8B8EB-6F87-4035-B6E0-7DA15214FF74}" destId="{323C47F5-025D-4653-84BD-AEFCFF3A326E}" srcOrd="0" destOrd="0" presId="urn:microsoft.com/office/officeart/2005/8/layout/vList5"/>
    <dgm:cxn modelId="{A313309C-F163-470F-9A96-F85496E548F2}" srcId="{AF7E4C9E-DA74-4EF8-9206-FC1D6C7EA132}" destId="{F7EC7AD8-37AF-45E4-BEB3-7B8BBA3C5619}" srcOrd="1" destOrd="0" parTransId="{A83920E3-FC6A-4258-9274-933606A3EFAF}" sibTransId="{7FFB0A4E-8C85-4D17-8290-F6736A954AAC}"/>
    <dgm:cxn modelId="{5CFCFA7B-AF55-42DF-BCFC-671AC30E2841}" type="presOf" srcId="{AF7E4C9E-DA74-4EF8-9206-FC1D6C7EA132}" destId="{30180956-E8B9-44DB-A41E-49BDF1C29591}" srcOrd="0" destOrd="0" presId="urn:microsoft.com/office/officeart/2005/8/layout/vList5"/>
    <dgm:cxn modelId="{779B087F-E074-4483-B48E-E4C9093964CE}" srcId="{232AF264-58AF-42DA-A4F3-F6085A7CAE5B}" destId="{39A4A8B5-A136-4032-B825-3AEDDC500EA3}" srcOrd="4" destOrd="0" parTransId="{2C8A1426-86E9-4B66-899C-4A9C2304CD90}" sibTransId="{BCC02F5E-4012-48D7-83C6-AB0D7D97396C}"/>
    <dgm:cxn modelId="{39F5755B-6781-4F2F-BC4D-6A26314A28A3}" type="presOf" srcId="{9BFB5F61-0A75-4C27-9D99-C6C98B47E23B}" destId="{92CD7C8D-44FE-48A0-A877-93EADF1652D1}" srcOrd="0" destOrd="0" presId="urn:microsoft.com/office/officeart/2005/8/layout/vList5"/>
    <dgm:cxn modelId="{90427124-4698-4425-A25C-7D37BBCC6611}" srcId="{31C330E0-70A0-4521-952B-5A783977FC8C}" destId="{232AF264-58AF-42DA-A4F3-F6085A7CAE5B}" srcOrd="0" destOrd="0" parTransId="{1AA8C24F-06BF-4736-A492-506AEF722D4F}" sibTransId="{9D7E64A9-D397-4E07-A08E-2D3560B15187}"/>
    <dgm:cxn modelId="{51B2667A-B5D6-499C-BC54-5FA2B90C688D}" type="presOf" srcId="{E282B476-4D0A-465E-A2E6-163672E82923}" destId="{CC71303E-3EF4-482B-9574-4ACEC81F0FB4}" srcOrd="0" destOrd="0" presId="urn:microsoft.com/office/officeart/2005/8/layout/vList5"/>
    <dgm:cxn modelId="{88006BE0-A764-4FF3-8626-875B9AB91DC5}" type="presOf" srcId="{0896C1AF-1995-4426-BE72-07ADBF832D07}" destId="{EFDE8E0B-6041-43AD-9F32-E61D26BE3B36}" srcOrd="0" destOrd="2" presId="urn:microsoft.com/office/officeart/2005/8/layout/vList5"/>
    <dgm:cxn modelId="{495F25B6-D89C-492F-A6E5-2A3920C6CBC2}" type="presOf" srcId="{96BB98DD-6C9F-48BE-BBB1-0522C7CAE52E}" destId="{CC71303E-3EF4-482B-9574-4ACEC81F0FB4}" srcOrd="0" destOrd="5" presId="urn:microsoft.com/office/officeart/2005/8/layout/vList5"/>
    <dgm:cxn modelId="{672229E4-C864-4A7C-98C4-7500B06992B2}" srcId="{9BFB5F61-0A75-4C27-9D99-C6C98B47E23B}" destId="{508651CF-250F-4B6A-8A18-FF1DC7C89F9C}" srcOrd="2" destOrd="0" parTransId="{A0797222-0D64-408E-AE6D-C6CFA1D5D83B}" sibTransId="{BF937BFD-684D-4FEA-9E5F-59DF9D094F0C}"/>
    <dgm:cxn modelId="{26A4E92B-4922-419C-8189-1BF9B650AFC3}" type="presOf" srcId="{55BB0DD9-656C-417B-8D9F-69A60E2652B7}" destId="{CC71303E-3EF4-482B-9574-4ACEC81F0FB4}" srcOrd="0" destOrd="3" presId="urn:microsoft.com/office/officeart/2005/8/layout/vList5"/>
    <dgm:cxn modelId="{18C78A0D-3A86-410B-AF35-1DE3F397F693}" srcId="{AF7E4C9E-DA74-4EF8-9206-FC1D6C7EA132}" destId="{0896C1AF-1995-4426-BE72-07ADBF832D07}" srcOrd="2" destOrd="0" parTransId="{ED21D07D-DFE3-43D0-9B03-976360B82913}" sibTransId="{16585F04-E5E4-4E5E-9467-667AF3FA7EF9}"/>
    <dgm:cxn modelId="{27E4D0BF-0F7F-4C63-A61F-BB1C9C3C34AB}" srcId="{232AF264-58AF-42DA-A4F3-F6085A7CAE5B}" destId="{43BE3AAE-E106-47D1-A5FD-AA5FE0B1957A}" srcOrd="2" destOrd="0" parTransId="{7C011F9B-A415-4CA9-BCCF-8FA905D78743}" sibTransId="{902342C1-09CD-4214-B0AE-2D3D1ADFC6D1}"/>
    <dgm:cxn modelId="{B125131F-D27D-474A-9F54-96BEEB02AFD3}" srcId="{232AF264-58AF-42DA-A4F3-F6085A7CAE5B}" destId="{E282B476-4D0A-465E-A2E6-163672E82923}" srcOrd="0" destOrd="0" parTransId="{DFFA4847-8A6E-4FC2-99D2-63717BC68ED4}" sibTransId="{56E115E0-D97B-426F-ACA1-F4AB1F026FC6}"/>
    <dgm:cxn modelId="{B71E902C-313A-4BCC-8E63-4D1C3990F767}" srcId="{AF7E4C9E-DA74-4EF8-9206-FC1D6C7EA132}" destId="{753A2E3D-F9F0-41D0-8CA8-E8D37C9C67AA}" srcOrd="0" destOrd="0" parTransId="{498720E4-A187-4A30-8907-385EC0DB440B}" sibTransId="{E51A0475-B51F-421A-AE14-95098E2F8BFE}"/>
    <dgm:cxn modelId="{033F52F4-0099-4128-BB5C-3148AAFF1B66}" srcId="{9BFB5F61-0A75-4C27-9D99-C6C98B47E23B}" destId="{06E8B8EB-6F87-4035-B6E0-7DA15214FF74}" srcOrd="0" destOrd="0" parTransId="{5E4A802C-1254-4E60-AEA1-FD8B4BF2A241}" sibTransId="{89E10608-F830-42EA-8A97-4E1E8A436454}"/>
    <dgm:cxn modelId="{9FB2CA5F-F5D9-42DB-A31D-39A9A4C7D7B8}" type="presOf" srcId="{2B4CB253-A60E-485B-A314-CC77009E0404}" destId="{CC71303E-3EF4-482B-9574-4ACEC81F0FB4}" srcOrd="0" destOrd="1" presId="urn:microsoft.com/office/officeart/2005/8/layout/vList5"/>
    <dgm:cxn modelId="{D1B68C08-F1C5-4612-AAE1-D0F7C86A0967}" srcId="{31C330E0-70A0-4521-952B-5A783977FC8C}" destId="{AF7E4C9E-DA74-4EF8-9206-FC1D6C7EA132}" srcOrd="2" destOrd="0" parTransId="{690F7BBE-3241-4445-AD67-B160AB331CA6}" sibTransId="{979844F1-838B-40B7-A459-EB41E5DE2D8B}"/>
    <dgm:cxn modelId="{6D6A981C-DC4D-4FAB-AD16-19578B7F2FC0}" type="presOf" srcId="{43BE3AAE-E106-47D1-A5FD-AA5FE0B1957A}" destId="{CC71303E-3EF4-482B-9574-4ACEC81F0FB4}" srcOrd="0" destOrd="2" presId="urn:microsoft.com/office/officeart/2005/8/layout/vList5"/>
    <dgm:cxn modelId="{B0470641-D6F2-4C18-84A2-046959A07BD1}" srcId="{232AF264-58AF-42DA-A4F3-F6085A7CAE5B}" destId="{3AFB95A4-EA45-46C3-ADEB-80A211AB56A9}" srcOrd="6" destOrd="0" parTransId="{51D2F9BB-41A9-4759-8425-B7B98219180B}" sibTransId="{C554E3A8-8E7D-4F3A-9912-62B16700BBC4}"/>
    <dgm:cxn modelId="{386EB8F4-3AB6-4DA8-A7A0-E7B86CA1B0BC}" type="presOf" srcId="{753A2E3D-F9F0-41D0-8CA8-E8D37C9C67AA}" destId="{EFDE8E0B-6041-43AD-9F32-E61D26BE3B36}" srcOrd="0" destOrd="0" presId="urn:microsoft.com/office/officeart/2005/8/layout/vList5"/>
    <dgm:cxn modelId="{026CBF14-B77A-4F52-BF89-30D83676CAC6}" type="presParOf" srcId="{28EBE846-2E92-489B-AB93-54578F65EDE7}" destId="{C0F785AA-1394-4D4A-AC36-F6DFCE7B98DB}" srcOrd="0" destOrd="0" presId="urn:microsoft.com/office/officeart/2005/8/layout/vList5"/>
    <dgm:cxn modelId="{FFE8D275-0F91-4643-9124-69B411E5A129}" type="presParOf" srcId="{C0F785AA-1394-4D4A-AC36-F6DFCE7B98DB}" destId="{015EA996-8755-4661-930B-23E3369C7D00}" srcOrd="0" destOrd="0" presId="urn:microsoft.com/office/officeart/2005/8/layout/vList5"/>
    <dgm:cxn modelId="{31E62B57-6EA9-4958-B7D2-DEB65DF555FC}" type="presParOf" srcId="{C0F785AA-1394-4D4A-AC36-F6DFCE7B98DB}" destId="{CC71303E-3EF4-482B-9574-4ACEC81F0FB4}" srcOrd="1" destOrd="0" presId="urn:microsoft.com/office/officeart/2005/8/layout/vList5"/>
    <dgm:cxn modelId="{1FA79035-CA51-4AD9-93B8-4A922318B9FF}" type="presParOf" srcId="{28EBE846-2E92-489B-AB93-54578F65EDE7}" destId="{5A0831AA-EBCA-442A-9CCA-7ECF07EEC45E}" srcOrd="1" destOrd="0" presId="urn:microsoft.com/office/officeart/2005/8/layout/vList5"/>
    <dgm:cxn modelId="{62B06346-8E5D-4B72-ADBF-571E651304A0}" type="presParOf" srcId="{28EBE846-2E92-489B-AB93-54578F65EDE7}" destId="{36693BD6-0076-4F47-9E48-B8A26A44B5A8}" srcOrd="2" destOrd="0" presId="urn:microsoft.com/office/officeart/2005/8/layout/vList5"/>
    <dgm:cxn modelId="{B852603E-6EEF-4159-86A6-08978797FF1E}" type="presParOf" srcId="{36693BD6-0076-4F47-9E48-B8A26A44B5A8}" destId="{92CD7C8D-44FE-48A0-A877-93EADF1652D1}" srcOrd="0" destOrd="0" presId="urn:microsoft.com/office/officeart/2005/8/layout/vList5"/>
    <dgm:cxn modelId="{A216E757-4493-4B22-AA13-F885E0776EAA}" type="presParOf" srcId="{36693BD6-0076-4F47-9E48-B8A26A44B5A8}" destId="{323C47F5-025D-4653-84BD-AEFCFF3A326E}" srcOrd="1" destOrd="0" presId="urn:microsoft.com/office/officeart/2005/8/layout/vList5"/>
    <dgm:cxn modelId="{4D0C0181-A82E-464F-AF03-337072402B81}" type="presParOf" srcId="{28EBE846-2E92-489B-AB93-54578F65EDE7}" destId="{113ED474-C622-4EEB-9316-C92C27D00C1D}" srcOrd="3" destOrd="0" presId="urn:microsoft.com/office/officeart/2005/8/layout/vList5"/>
    <dgm:cxn modelId="{B647580C-C987-49CC-9FF9-E3E334D09269}" type="presParOf" srcId="{28EBE846-2E92-489B-AB93-54578F65EDE7}" destId="{39EDD285-6075-4263-8C01-1AE1BC1F3A15}" srcOrd="4" destOrd="0" presId="urn:microsoft.com/office/officeart/2005/8/layout/vList5"/>
    <dgm:cxn modelId="{7C47C5FD-F3B6-4EC3-A2F2-34F1A8611BB2}" type="presParOf" srcId="{39EDD285-6075-4263-8C01-1AE1BC1F3A15}" destId="{30180956-E8B9-44DB-A41E-49BDF1C29591}" srcOrd="0" destOrd="0" presId="urn:microsoft.com/office/officeart/2005/8/layout/vList5"/>
    <dgm:cxn modelId="{E40D8D56-322A-48D0-8F87-7932897ED528}" type="presParOf" srcId="{39EDD285-6075-4263-8C01-1AE1BC1F3A15}" destId="{EFDE8E0B-6041-43AD-9F32-E61D26BE3B3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1303E-3EF4-482B-9574-4ACEC81F0FB4}">
      <dsp:nvSpPr>
        <dsp:cNvPr id="0" name=""/>
        <dsp:cNvSpPr/>
      </dsp:nvSpPr>
      <dsp:spPr>
        <a:xfrm rot="5400000">
          <a:off x="4284035" y="-1688956"/>
          <a:ext cx="1119851" cy="4559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формирование команды единомышленников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«соглашение»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Проекты по интересам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Мастер-классы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Семинары, </a:t>
          </a:r>
          <a:r>
            <a:rPr lang="ru-RU" sz="1400" kern="1200" dirty="0" err="1" smtClean="0"/>
            <a:t>вебинары</a:t>
          </a: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2564450" y="85296"/>
        <a:ext cx="4504355" cy="1010517"/>
      </dsp:txXfrm>
    </dsp:sp>
    <dsp:sp modelId="{015EA996-8755-4661-930B-23E3369C7D00}">
      <dsp:nvSpPr>
        <dsp:cNvPr id="0" name=""/>
        <dsp:cNvSpPr/>
      </dsp:nvSpPr>
      <dsp:spPr>
        <a:xfrm>
          <a:off x="0" y="18823"/>
          <a:ext cx="2564449" cy="1177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Профессиональный рост педагогов</a:t>
          </a:r>
          <a:endParaRPr lang="ru-RU" sz="1900" kern="1200" dirty="0"/>
        </a:p>
      </dsp:txBody>
      <dsp:txXfrm>
        <a:off x="57483" y="76306"/>
        <a:ext cx="2449483" cy="1062575"/>
      </dsp:txXfrm>
    </dsp:sp>
    <dsp:sp modelId="{323C47F5-025D-4653-84BD-AEFCFF3A326E}">
      <dsp:nvSpPr>
        <dsp:cNvPr id="0" name=""/>
        <dsp:cNvSpPr/>
      </dsp:nvSpPr>
      <dsp:spPr>
        <a:xfrm rot="5400000">
          <a:off x="4372944" y="-452538"/>
          <a:ext cx="942032" cy="4559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Внедрение УМК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Формирование 4К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Участие в реализации проектов</a:t>
          </a:r>
          <a:endParaRPr lang="ru-RU" sz="1400" kern="1200" dirty="0"/>
        </a:p>
      </dsp:txBody>
      <dsp:txXfrm rot="-5400000">
        <a:off x="2564449" y="1401943"/>
        <a:ext cx="4513036" cy="850060"/>
      </dsp:txXfrm>
    </dsp:sp>
    <dsp:sp modelId="{92CD7C8D-44FE-48A0-A877-93EADF1652D1}">
      <dsp:nvSpPr>
        <dsp:cNvPr id="0" name=""/>
        <dsp:cNvSpPr/>
      </dsp:nvSpPr>
      <dsp:spPr>
        <a:xfrm>
          <a:off x="0" y="1238202"/>
          <a:ext cx="2564449" cy="1177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Развитие личностного потенциала обучающихся</a:t>
          </a:r>
          <a:endParaRPr lang="ru-RU" sz="1900" kern="1200" dirty="0"/>
        </a:p>
      </dsp:txBody>
      <dsp:txXfrm>
        <a:off x="57483" y="1295685"/>
        <a:ext cx="2449483" cy="1062575"/>
      </dsp:txXfrm>
    </dsp:sp>
    <dsp:sp modelId="{EFDE8E0B-6041-43AD-9F32-E61D26BE3B36}">
      <dsp:nvSpPr>
        <dsp:cNvPr id="0" name=""/>
        <dsp:cNvSpPr/>
      </dsp:nvSpPr>
      <dsp:spPr>
        <a:xfrm rot="5400000">
          <a:off x="4372944" y="783880"/>
          <a:ext cx="942032" cy="45590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пространства творческой активности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пространства проектной деятельности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2564449" y="2638361"/>
        <a:ext cx="4513036" cy="850060"/>
      </dsp:txXfrm>
    </dsp:sp>
    <dsp:sp modelId="{30180956-E8B9-44DB-A41E-49BDF1C29591}">
      <dsp:nvSpPr>
        <dsp:cNvPr id="0" name=""/>
        <dsp:cNvSpPr/>
      </dsp:nvSpPr>
      <dsp:spPr>
        <a:xfrm>
          <a:off x="0" y="2474620"/>
          <a:ext cx="2564449" cy="1177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комфортной школьной среды</a:t>
          </a:r>
          <a:endParaRPr lang="ru-RU" sz="1900" kern="1200" dirty="0"/>
        </a:p>
      </dsp:txBody>
      <dsp:txXfrm>
        <a:off x="57483" y="2532103"/>
        <a:ext cx="2449483" cy="1062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Верхний колонтитул 1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Дата 2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86952A3-49A0-4E71-B0B6-8AE543CC992A}" type="datetimeFigureOut">
              <a:rPr lang="ru-RU" altLang="ru-RU"/>
              <a:pPr>
                <a:defRPr/>
              </a:pPr>
              <a:t>02.02.2023</a:t>
            </a:fld>
            <a:endParaRPr lang="ru-RU" altLang="ru-RU"/>
          </a:p>
        </p:txBody>
      </p:sp>
      <p:sp>
        <p:nvSpPr>
          <p:cNvPr id="6148" name="Нижний колонтитул 3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9" name="Номер слайда 4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0">
              <a:defRPr sz="1200"/>
            </a:lvl1pPr>
          </a:lstStyle>
          <a:p>
            <a:pPr>
              <a:defRPr/>
            </a:pPr>
            <a:fld id="{E70C847A-3FE7-412B-AC5C-0D135DFC30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0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Shape 201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1157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866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8645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158698" y="730579"/>
            <a:ext cx="8788819" cy="0"/>
          </a:xfrm>
          <a:prstGeom prst="line">
            <a:avLst/>
          </a:prstGeom>
          <a:ln>
            <a:solidFill>
              <a:srgbClr val="006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718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3714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Название слайда</a:t>
            </a:r>
          </a:p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3"/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7" r:id="rId2"/>
    <p:sldLayoutId id="2147483840" r:id="rId3"/>
    <p:sldLayoutId id="2147483838" r:id="rId4"/>
    <p:sldLayoutId id="2147483836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buChar char="•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24242"/>
          </a:solidFill>
          <a:latin typeface="Fedra Sans Pro Light" charset="0"/>
          <a:ea typeface="FedraSansPro-Light"/>
          <a:cs typeface="FedraSansPro-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ousoh62@mail.ru" TargetMode="External"/><Relationship Id="rId2" Type="http://schemas.openxmlformats.org/officeDocument/2006/relationships/hyperlink" Target="http://mousoh62.ucoz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hape 207"/>
          <p:cNvSpPr>
            <a:spLocks noChangeArrowheads="1"/>
          </p:cNvSpPr>
          <p:nvPr/>
        </p:nvSpPr>
        <p:spPr bwMode="auto">
          <a:xfrm>
            <a:off x="4827640" y="3574787"/>
            <a:ext cx="30843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Char char="•"/>
              <a:defRPr sz="2800">
                <a:solidFill>
                  <a:srgbClr val="424242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4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Андрияничева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 Аэлита Ивановна,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наставник МБОУ «Южная СОШ»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ea typeface="Fedra Sans Pro Book" panose="020B0403040000020004" pitchFamily="34" charset="0"/>
              <a:cs typeface="Times New Roman" panose="02020603050405020304" pitchFamily="18" charset="0"/>
              <a:sym typeface="Fedra Sans Pro Light" panose="020B0303040000020004" pitchFamily="34" charset="0"/>
            </a:endParaRPr>
          </a:p>
        </p:txBody>
      </p:sp>
      <p:sp>
        <p:nvSpPr>
          <p:cNvPr id="12293" name="Shape 207"/>
          <p:cNvSpPr>
            <a:spLocks noChangeArrowheads="1"/>
          </p:cNvSpPr>
          <p:nvPr/>
        </p:nvSpPr>
        <p:spPr bwMode="auto">
          <a:xfrm>
            <a:off x="3977148" y="4219867"/>
            <a:ext cx="1527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Char char="•"/>
              <a:defRPr sz="2800">
                <a:solidFill>
                  <a:srgbClr val="424242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4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 Sans Pro Demi" panose="020B0503040000020004" pitchFamily="34" charset="0"/>
                <a:cs typeface="Times New Roman" panose="02020603050405020304" pitchFamily="18" charset="0"/>
              </a:rPr>
              <a:t>12.05.2021</a:t>
            </a:r>
            <a:endParaRPr lang="ru-RU" alt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Fedra Sans Pro Demi" panose="020B05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Բ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367" y="623152"/>
            <a:ext cx="1674137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124096" y="842818"/>
            <a:ext cx="934805" cy="3388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МБОУ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«Южная СОШ»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207"/>
          <p:cNvSpPr>
            <a:spLocks noChangeArrowheads="1"/>
          </p:cNvSpPr>
          <p:nvPr/>
        </p:nvSpPr>
        <p:spPr bwMode="auto">
          <a:xfrm>
            <a:off x="1069225" y="867863"/>
            <a:ext cx="69754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Char char="•"/>
              <a:defRPr sz="2800">
                <a:solidFill>
                  <a:srgbClr val="424242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4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9pPr>
          </a:lstStyle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 b="1" i="1" dirty="0" smtClean="0">
              <a:solidFill>
                <a:srgbClr val="004420"/>
              </a:solidFill>
              <a:latin typeface="Times New Roman" panose="02020603050405020304" pitchFamily="18" charset="0"/>
              <a:ea typeface="Fedra Sans Pro Book" panose="020B0403040000020004" pitchFamily="34" charset="0"/>
              <a:cs typeface="Times New Roman" panose="02020603050405020304" pitchFamily="18" charset="0"/>
              <a:sym typeface="Fedra Sans Pro Light" panose="020B0303040000020004" pitchFamily="34" charset="0"/>
            </a:endParaRPr>
          </a:p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i="1" dirty="0" smtClean="0">
                <a:solidFill>
                  <a:srgbClr val="004420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Модель профессионального обучающегося сообщества (ПОС) </a:t>
            </a:r>
          </a:p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i="1" dirty="0" smtClean="0">
                <a:solidFill>
                  <a:srgbClr val="004420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в МБОУ «Южная СОШ» </a:t>
            </a:r>
          </a:p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b="1" i="1" dirty="0" smtClean="0">
                <a:solidFill>
                  <a:srgbClr val="004420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по развитию </a:t>
            </a:r>
            <a:r>
              <a:rPr lang="ru-RU" altLang="ru-RU" sz="3000" b="1" i="1" dirty="0">
                <a:solidFill>
                  <a:srgbClr val="004420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личностного </a:t>
            </a:r>
            <a:r>
              <a:rPr lang="ru-RU" altLang="ru-RU" sz="3000" b="1" i="1" dirty="0" smtClean="0">
                <a:solidFill>
                  <a:srgbClr val="004420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потенциала «Ориентир»</a:t>
            </a:r>
            <a:endParaRPr lang="ru-RU" altLang="ru-RU" sz="3000" b="1" i="1" dirty="0">
              <a:solidFill>
                <a:srgbClr val="004420"/>
              </a:solidFill>
              <a:latin typeface="Times New Roman" panose="02020603050405020304" pitchFamily="18" charset="0"/>
              <a:ea typeface="Fedra Sans Pro Book" panose="020B0403040000020004" pitchFamily="34" charset="0"/>
              <a:cs typeface="Times New Roman" panose="02020603050405020304" pitchFamily="18" charset="0"/>
              <a:sym typeface="Fedra Sans Pro Light" panose="020B03030400000200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720339" y="685800"/>
            <a:ext cx="4339221" cy="42291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организации работы ПОС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262890" y="1200150"/>
            <a:ext cx="277749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профессиональных затруднений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535430" y="2164080"/>
            <a:ext cx="277749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3009900" y="3124200"/>
            <a:ext cx="277749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4491990" y="4069080"/>
            <a:ext cx="277749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2145225">
            <a:off x="3136660" y="1609095"/>
            <a:ext cx="724169" cy="324464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145225">
            <a:off x="4507170" y="2459048"/>
            <a:ext cx="724169" cy="324464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145225">
            <a:off x="6022428" y="3419168"/>
            <a:ext cx="724169" cy="324464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31886" y="943404"/>
            <a:ext cx="584925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профессиональных дефицитов членов ПОС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563" y="1039036"/>
            <a:ext cx="2496803" cy="10124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образовательного маршрута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участие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27564" y="2028616"/>
            <a:ext cx="6057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профессионального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5316" y="3211408"/>
            <a:ext cx="4778478" cy="368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педагогов, самообучение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203" y="3860898"/>
            <a:ext cx="14191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членов ПОС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2315" y="3848100"/>
            <a:ext cx="12814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7970" y="3875412"/>
            <a:ext cx="16297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215" y="3652206"/>
            <a:ext cx="2169886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сторонних специалистов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51969" y="3848100"/>
            <a:ext cx="16291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239" y="2304571"/>
            <a:ext cx="1686204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215" y="653444"/>
            <a:ext cx="2910349" cy="2382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этап (май-август 2021г)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488763" y="1726482"/>
            <a:ext cx="484632" cy="365972"/>
          </a:xfrm>
          <a:prstGeom prst="down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495083" y="2852999"/>
            <a:ext cx="484632" cy="365972"/>
          </a:xfrm>
          <a:prstGeom prst="down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70719" y="3576710"/>
            <a:ext cx="484632" cy="365972"/>
          </a:xfrm>
          <a:prstGeom prst="down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889799" y="3576710"/>
            <a:ext cx="484632" cy="365972"/>
          </a:xfrm>
          <a:prstGeom prst="down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456048" y="3562375"/>
            <a:ext cx="484632" cy="365972"/>
          </a:xfrm>
          <a:prstGeom prst="down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189279" y="3509440"/>
            <a:ext cx="484632" cy="365972"/>
          </a:xfrm>
          <a:prstGeom prst="down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6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20716796">
            <a:off x="5254295" y="3067274"/>
            <a:ext cx="3089746" cy="71433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Кл.рук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ЛРОС + ученики класса + родители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19611726">
            <a:off x="4636380" y="2200363"/>
            <a:ext cx="3072632" cy="70485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ЛРОС + администрация школы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706490">
            <a:off x="740882" y="2255155"/>
            <a:ext cx="3331803" cy="8267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ЛРОС +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 НОО + СЭР УМК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916464">
            <a:off x="46551" y="3058321"/>
            <a:ext cx="3477484" cy="81969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ЛРОС +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ООО + «Я и ты» УМК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94957" y="708088"/>
            <a:ext cx="1368532" cy="291060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ЛРОС + учителя,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освоить  4К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21260902">
            <a:off x="104945" y="4162101"/>
            <a:ext cx="3418451" cy="7159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ЛРОС +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 СОО +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«Мир профессий» УМК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365303">
            <a:off x="5271118" y="4110344"/>
            <a:ext cx="3353695" cy="77705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ЛРОС + учителя +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3051810" y="3246120"/>
            <a:ext cx="2594610" cy="179854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Направления деятельности ПОС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925" y="684317"/>
            <a:ext cx="3485031" cy="3311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этап  ( август- апрель 2021-22г.)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4838" y="536713"/>
            <a:ext cx="2400840" cy="1095442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Планирование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распределение ролей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Координация работы групп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Поддержка и участие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рефлексия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4968770"/>
              </p:ext>
            </p:extLst>
          </p:nvPr>
        </p:nvGraphicFramePr>
        <p:xfrm>
          <a:off x="147484" y="449580"/>
          <a:ext cx="8829367" cy="46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22">
                  <a:extLst>
                    <a:ext uri="{9D8B030D-6E8A-4147-A177-3AD203B41FA5}">
                      <a16:colId xmlns="" xmlns:a16="http://schemas.microsoft.com/office/drawing/2014/main" val="2445313576"/>
                    </a:ext>
                  </a:extLst>
                </a:gridCol>
                <a:gridCol w="3882074">
                  <a:extLst>
                    <a:ext uri="{9D8B030D-6E8A-4147-A177-3AD203B41FA5}">
                      <a16:colId xmlns="" xmlns:a16="http://schemas.microsoft.com/office/drawing/2014/main" val="2694222062"/>
                    </a:ext>
                  </a:extLst>
                </a:gridCol>
                <a:gridCol w="1710420">
                  <a:extLst>
                    <a:ext uri="{9D8B030D-6E8A-4147-A177-3AD203B41FA5}">
                      <a16:colId xmlns="" xmlns:a16="http://schemas.microsoft.com/office/drawing/2014/main" val="1141970130"/>
                    </a:ext>
                  </a:extLst>
                </a:gridCol>
                <a:gridCol w="1248697">
                  <a:extLst>
                    <a:ext uri="{9D8B030D-6E8A-4147-A177-3AD203B41FA5}">
                      <a16:colId xmlns="" xmlns:a16="http://schemas.microsoft.com/office/drawing/2014/main" val="2517797656"/>
                    </a:ext>
                  </a:extLst>
                </a:gridCol>
                <a:gridCol w="1632154">
                  <a:extLst>
                    <a:ext uri="{9D8B030D-6E8A-4147-A177-3AD203B41FA5}">
                      <a16:colId xmlns="" xmlns:a16="http://schemas.microsoft.com/office/drawing/2014/main" val="2222759960"/>
                    </a:ext>
                  </a:extLst>
                </a:gridCol>
              </a:tblGrid>
              <a:tr h="283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педагогического проекта 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Благополучатели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1037254"/>
                  </a:ext>
                </a:extLst>
              </a:tr>
              <a:tr h="5963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пространственной среды, способствующей развитию личностного потенциала участников образовательного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«Кубрик»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62492"/>
                  </a:ext>
                </a:extLst>
              </a:tr>
              <a:tr h="7667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благоприятного социально-психологического климата в педагогическом коллективе, стремящегося к «семейной» организационной культуре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событие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Экран настроения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8871444"/>
                  </a:ext>
                </a:extLst>
              </a:tr>
              <a:tr h="5240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класса «Будущее начинается сегодня»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Палитра эмоций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1-11кл.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4К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Кл.рук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 1-11кл.</a:t>
                      </a:r>
                    </a:p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Кл.рук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9127899"/>
                  </a:ext>
                </a:extLst>
              </a:tr>
              <a:tr h="5963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компетенций критического и креативного мышления, коммуникации и кооперации (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«4К»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)в учебной деятельности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4К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 1-11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074504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компетенций «4К» на занятиях по внеурочной деятельности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4К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 1-11кл.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978721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личностного потенциала младших школьников путем интеграции предметных областей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СЭР УМК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 1-4 класс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2797910"/>
                  </a:ext>
                </a:extLst>
              </a:tr>
              <a:tr h="2555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Дети-детям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и ты» УМК 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 5-8 класс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8072404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Путь в профессию, или в поисках призвания?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«Мир профессий» УМК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 9-11 класс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5130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8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037" y="621385"/>
            <a:ext cx="3281360" cy="332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этап (апрель - май 2022г)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9700" y="1027550"/>
            <a:ext cx="4612532" cy="377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Промежуточная оценка и экспертиза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1707" y="1719249"/>
            <a:ext cx="22429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Сайт ОУ, сайты педагогов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78196" y="1470417"/>
            <a:ext cx="229325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Диссеминация опыта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29928" y="998313"/>
            <a:ext cx="1230085" cy="578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Внешний эксперт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8253" y="1008531"/>
            <a:ext cx="1378857" cy="568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аставник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77378" y="1700915"/>
            <a:ext cx="2185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 методических идей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8233" y="2498297"/>
            <a:ext cx="13765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Мастер-классы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1978" y="2483346"/>
            <a:ext cx="1295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еминар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3531" y="3549235"/>
            <a:ext cx="7566481" cy="1471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dirty="0"/>
              <a:t> </a:t>
            </a: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 для </a:t>
            </a:r>
            <a:r>
              <a:rPr lang="ru-RU" sz="2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– имидж ОО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- профессиональный рост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– рост личностных результатов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– удовлетворенность ОО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691962" y="2286949"/>
            <a:ext cx="484632" cy="36597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919733" y="2309604"/>
            <a:ext cx="484632" cy="36597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3007095" y="1884310"/>
            <a:ext cx="484632" cy="36597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558855" y="1866119"/>
            <a:ext cx="484632" cy="36597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6732902" y="1045115"/>
            <a:ext cx="484632" cy="3659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1754398" y="1026242"/>
            <a:ext cx="484632" cy="3659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3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44762" y="2595058"/>
            <a:ext cx="3403037" cy="653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49324" y="1022470"/>
            <a:ext cx="2266573" cy="1315452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запроса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8425" y="2198736"/>
            <a:ext cx="2408426" cy="1235243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рефлексия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80980" y="2357239"/>
            <a:ext cx="2477732" cy="11294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по запросу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9619" y="3728131"/>
            <a:ext cx="2391488" cy="123269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68166">
            <a:off x="2452093" y="1682128"/>
            <a:ext cx="4652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3051675">
            <a:off x="2133688" y="3593986"/>
            <a:ext cx="4652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933723">
            <a:off x="6056946" y="3774518"/>
            <a:ext cx="4652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332946">
            <a:off x="5915188" y="1714306"/>
            <a:ext cx="4652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496" y="818800"/>
            <a:ext cx="3000828" cy="332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этап (май-август 2022г)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0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35862" y="2409364"/>
            <a:ext cx="2019682" cy="914400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Сотрудничество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90517" y="2508454"/>
            <a:ext cx="2285692" cy="84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п.Южный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9857" y="1123950"/>
            <a:ext cx="3029565" cy="85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 школ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2954" y="1063727"/>
            <a:ext cx="307749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КОИРО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9934" y="2481877"/>
            <a:ext cx="2300749" cy="841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г.Багратионовска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342" y="3827514"/>
            <a:ext cx="3026186" cy="798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п.Нивенское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61703" y="3800936"/>
            <a:ext cx="3026186" cy="798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ПОС внутри школы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22955" y="1829645"/>
            <a:ext cx="532018" cy="508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206334" y="1848464"/>
            <a:ext cx="503287" cy="489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28586" y="2902820"/>
            <a:ext cx="654195" cy="132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622955" y="3446975"/>
            <a:ext cx="551991" cy="5359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77603" y="3434377"/>
            <a:ext cx="532018" cy="5083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08623" y="2902820"/>
            <a:ext cx="7288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94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879692" y="1236561"/>
            <a:ext cx="2854732" cy="605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члена ПОС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798" y="1268361"/>
            <a:ext cx="2989007" cy="573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среде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0955" y="1241169"/>
            <a:ext cx="2251587" cy="600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ЛРОС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7794" y="710226"/>
            <a:ext cx="5270090" cy="404352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 эффекты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57824" y="4049662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о работе ПОС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799" y="4049662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коммуникации участников образовательного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99" y="2031360"/>
            <a:ext cx="3276600" cy="1076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качественных показателей образовательной среды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7824" y="2031360"/>
            <a:ext cx="3276600" cy="1076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количественных показателей образовательной среды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799" y="3195947"/>
            <a:ext cx="3276600" cy="765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оценки достижений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57824" y="3186419"/>
            <a:ext cx="3295344" cy="798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8786" y="3399007"/>
            <a:ext cx="1661650" cy="1172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7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" y="717756"/>
            <a:ext cx="7846141" cy="4286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4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6305">
            <a:off x="503403" y="1661713"/>
            <a:ext cx="3184657" cy="2497811"/>
          </a:xfrm>
          <a:prstGeom prst="rect">
            <a:avLst/>
          </a:prstGeom>
        </p:spPr>
      </p:pic>
      <p:sp>
        <p:nvSpPr>
          <p:cNvPr id="5" name="Shape 207"/>
          <p:cNvSpPr>
            <a:spLocks noChangeArrowheads="1"/>
          </p:cNvSpPr>
          <p:nvPr/>
        </p:nvSpPr>
        <p:spPr bwMode="auto">
          <a:xfrm>
            <a:off x="4391526" y="1513439"/>
            <a:ext cx="436052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Char char="•"/>
              <a:defRPr sz="2800">
                <a:solidFill>
                  <a:srgbClr val="424242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4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9pPr>
          </a:lstStyle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Желаю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всем </a:t>
            </a:r>
          </a:p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сохранять верные</a:t>
            </a:r>
          </a:p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жизненные ориентиры </a:t>
            </a:r>
          </a:p>
          <a:p>
            <a:pPr algn="ctr" eaLnBrk="1">
              <a:lnSpc>
                <a:spcPts val="32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1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304" y="1867720"/>
            <a:ext cx="838101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lvl="1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400" dirty="0" smtClean="0">
                <a:latin typeface="Times New Roman" pitchFamily="18" charset="0"/>
                <a:ea typeface="Fedra Sans Pro Light"/>
                <a:cs typeface="Times New Roman" pitchFamily="18" charset="0"/>
              </a:rPr>
              <a:t>состоит в том, что:</a:t>
            </a:r>
          </a:p>
          <a:p>
            <a:pPr lvl="1" algn="just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 в школе не сформирована образовательная среда способствующая раскрытию творческого потенциала участников образовательного процесса;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 среди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участников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образовательного процесса нет единой культуры общения, нет единой модели поведения,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понятной и принятой всеми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.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921282" y="1152256"/>
            <a:ext cx="744596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Ключевая проблема управленческого проекта </a:t>
            </a:r>
            <a:endParaRPr lang="ru-RU" alt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Fedra Sans Pro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1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07"/>
          <p:cNvSpPr>
            <a:spLocks noChangeArrowheads="1"/>
          </p:cNvSpPr>
          <p:nvPr/>
        </p:nvSpPr>
        <p:spPr bwMode="auto">
          <a:xfrm>
            <a:off x="3873403" y="992722"/>
            <a:ext cx="48669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Char char="•"/>
              <a:defRPr sz="2800">
                <a:solidFill>
                  <a:srgbClr val="424242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4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69200"/>
              </a:buClr>
              <a:buSzPct val="100000"/>
              <a:buFont typeface="STIXGeneral-Regular"/>
              <a:buChar char="⏤"/>
              <a:defRPr sz="2000">
                <a:solidFill>
                  <a:srgbClr val="424242"/>
                </a:solidFill>
                <a:latin typeface="FedraSansPro-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424242"/>
                </a:solidFill>
                <a:latin typeface="Fedra Sans Pro Light" panose="020B0303040000020004" pitchFamily="34" charset="0"/>
                <a:ea typeface="FedraSansPro-Light" panose="020B0303040000020004" pitchFamily="34" charset="0"/>
                <a:cs typeface="FedraSansPro-Light" panose="020B03030400000200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Наши контакты: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Калининградская область 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Багратионовский район поселок Южный 1, дом 57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МБОУ «Южная СОШ» 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Официальный сайт школы:    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  <a:hlinkClick r:id="rId2"/>
              </a:rPr>
              <a:t>http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  <a:hlinkClick r:id="rId2"/>
              </a:rPr>
              <a:t>://mousoh62.ucoz.net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  <a:hlinkClick r:id="rId2"/>
              </a:rPr>
              <a:t>/</a:t>
            </a: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Fedra Sans Pro Book" panose="020B0403040000020004" pitchFamily="34" charset="0"/>
              <a:cs typeface="Times New Roman" panose="02020603050405020304" pitchFamily="18" charset="0"/>
              <a:sym typeface="Fedra Sans Pro Light" panose="020B0303040000020004" pitchFamily="34" charset="0"/>
            </a:endParaRP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</a:rPr>
              <a:t>Электронная почта  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 Sans Pro Book" panose="020B0403040000020004" pitchFamily="34" charset="0"/>
                <a:cs typeface="Times New Roman" panose="02020603050405020304" pitchFamily="18" charset="0"/>
                <a:sym typeface="Fedra Sans Pro Light" panose="020B0303040000020004" pitchFamily="34" charset="0"/>
                <a:hlinkClick r:id="rId3"/>
              </a:rPr>
              <a:t>mousoh62@mail.ru</a:t>
            </a: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Fedra Sans Pro Book" panose="020B0403040000020004" pitchFamily="34" charset="0"/>
              <a:cs typeface="Times New Roman" panose="02020603050405020304" pitchFamily="18" charset="0"/>
              <a:sym typeface="Fedra Sans Pro Light" panose="020B03030400000200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" y="2673942"/>
            <a:ext cx="3873312" cy="1810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7538" y="4029689"/>
            <a:ext cx="459544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ts val="32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Будущее начинается сегодня</a:t>
            </a:r>
            <a:endParaRPr lang="ru-RU" alt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Fedra Sans Pro Book" panose="020B0403040000020004" pitchFamily="34" charset="0"/>
              <a:cs typeface="Times New Roman" panose="02020603050405020304" pitchFamily="18" charset="0"/>
              <a:sym typeface="Fedra Sans Pro Light" panose="020B03030400000200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0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0606" y="1199535"/>
            <a:ext cx="8200104" cy="343145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наставнического проекта: </a:t>
            </a: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создание личностно-развивающей образовательной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среды,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 способствующей развитию личностного потенциала всех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участников образовательных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отношений, </a:t>
            </a:r>
          </a:p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через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организацию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их эффективного сопровождения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взаимообучения</a:t>
            </a: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  <a:sym typeface="Fedra Sans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904" y="755886"/>
            <a:ext cx="65710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Задачи:</a:t>
            </a:r>
          </a:p>
          <a:p>
            <a:pPr marL="342900" indent="-342900">
              <a:buAutoNum type="arabicPeriod"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  <a:sym typeface="Fedra Sans Pro Light" pitchFamily="34" charset="0"/>
            </a:endParaRPr>
          </a:p>
          <a:p>
            <a:pPr marL="342900" indent="-342900">
              <a:buAutoNum type="arabicPeriod"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Осуществить планирование деятельности ПОС.</a:t>
            </a:r>
          </a:p>
          <a:p>
            <a:pPr marL="342900" indent="-342900"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Совместное проектирование , проведение и анализ образовательных событий.</a:t>
            </a:r>
          </a:p>
          <a:p>
            <a:pPr marL="342900" indent="-342900">
              <a:buAutoNum type="arabicPeriod"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Оказание консультативной помощи педагогам, реализующим курс по развитию ЛП и формированию 4К.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Создание психологически комфортной среды для развития творческого потенциала педагогов.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Формировать потребность заниматься анализом результатов своей профессиональной деятельности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0C91E2-6EA7-C645-BB64-98B72F403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90" y="1624264"/>
            <a:ext cx="2001810" cy="3009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76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48" y="619916"/>
            <a:ext cx="86327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    </a:t>
            </a:r>
            <a:r>
              <a:rPr lang="ru-RU" alt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Планируемые результаты</a:t>
            </a:r>
          </a:p>
          <a:p>
            <a:pPr marL="342900" indent="-342900">
              <a:buFontTx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Включение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педагогов в работу ПОС</a:t>
            </a:r>
          </a:p>
          <a:p>
            <a:pPr marL="342900" indent="-342900">
              <a:buFontTx/>
              <a:buAutoNum type="arabicPeriod"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Личностный рост участников ПОС </a:t>
            </a:r>
          </a:p>
          <a:p>
            <a:pPr marL="342900" indent="-342900">
              <a:buAutoNum type="arabicPeriod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Развитие методической компетентности педагогов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  <a:sym typeface="Fedra Sans Pro Light" pitchFamily="34" charset="0"/>
            </a:endParaRPr>
          </a:p>
          <a:p>
            <a:pPr marL="342900" indent="-342900"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Внедрению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инструментов и технологий, направленных на создание ЛРОС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Формирование навыков совместной деятельности. Стремление к сотрудничеству. 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  <a:sym typeface="Fedra Sans Pro Ligh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Формирование и развитие творческого, активного и свободного типа личности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  <a:sym typeface="Fedra Sans Pro Light" pitchFamily="34" charset="0"/>
            </a:endParaRPr>
          </a:p>
          <a:p>
            <a:pPr marL="342900" indent="-342900">
              <a:buAutoNum type="arabicPeriod"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Формирование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открытого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и эффективного творческого сообщества.</a:t>
            </a:r>
          </a:p>
          <a:p>
            <a:pPr marL="342900" indent="-342900">
              <a:buFontTx/>
              <a:buAutoNum type="arabicPeriod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Создание банка проектов, занятий, мастер-классов, методических материалов в рамках данного проекта.</a:t>
            </a:r>
          </a:p>
          <a:p>
            <a:pPr marL="342900" indent="-342900">
              <a:buAutoNum type="arabicPeriod"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Внедрение системы мониторинга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результатов проекта по созданию ЛРОС. 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  <a:sym typeface="Fedra Sans Pro Ligh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Повышение удовлетворенности образовательной средой учеников, родителей, педагогов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.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pic>
        <p:nvPicPr>
          <p:cNvPr id="3" name="Picture 5" descr="http://im0-tub-ru.yandex.net/i?id=356422750-5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52" y="714104"/>
            <a:ext cx="2939845" cy="96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43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694" y="619916"/>
            <a:ext cx="593478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4420"/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Вызовы</a:t>
            </a:r>
          </a:p>
          <a:p>
            <a:endParaRPr lang="ru-RU" alt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</a:endParaRPr>
          </a:p>
          <a:p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Мотивация педагогов: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и увлеченность идеями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</a:t>
            </a:r>
            <a:r>
              <a:rPr lang="ru-RU" altLang="ru-RU" sz="1600" dirty="0"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большая нагрузка, </a:t>
            </a:r>
            <a:r>
              <a:rPr lang="ru-RU" altLang="ru-RU" sz="1600" dirty="0" smtClean="0"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дефицит времени, новые требования социума к выпускнику.</a:t>
            </a:r>
          </a:p>
          <a:p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Мотивация обучающихся:</a:t>
            </a:r>
            <a:r>
              <a:rPr lang="ru-RU" altLang="ru-RU" sz="2000" dirty="0" smtClean="0"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слабое включение в процесс планирование школьной деятельности.</a:t>
            </a:r>
          </a:p>
          <a:p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Мотивация родителей : </a:t>
            </a:r>
            <a:r>
              <a:rPr lang="ru-RU" altLang="ru-RU" sz="1600" dirty="0" smtClean="0"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отстранение родителей и закрытость школы.</a:t>
            </a:r>
          </a:p>
          <a:p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Мотивация администрации: </a:t>
            </a:r>
            <a:r>
              <a:rPr lang="ru-RU" altLang="ru-RU" sz="1600" dirty="0" smtClean="0"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формализация контактов  с членами коллектива,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финансирования для средовых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Мотивация сторонних образовательные организации к сотрудничеству: </a:t>
            </a:r>
            <a:r>
              <a:rPr lang="ru-RU" altLang="ru-RU" sz="1600" dirty="0" smtClean="0">
                <a:latin typeface="Times New Roman" panose="02020603050405020304" pitchFamily="18" charset="0"/>
                <a:ea typeface="FedraSansPro-Book"/>
                <a:cs typeface="Times New Roman" panose="02020603050405020304" pitchFamily="18" charset="0"/>
              </a:rPr>
              <a:t>не желание расширять границы общения.</a:t>
            </a:r>
            <a:endParaRPr lang="ru-RU" altLang="ru-RU" sz="1600" dirty="0">
              <a:latin typeface="Times New Roman" panose="02020603050405020304" pitchFamily="18" charset="0"/>
              <a:ea typeface="FedraSansPro-Book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02" r="3760"/>
          <a:stretch>
            <a:fillRect/>
          </a:stretch>
        </p:blipFill>
        <p:spPr bwMode="auto">
          <a:xfrm>
            <a:off x="6503889" y="1189702"/>
            <a:ext cx="2513668" cy="355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52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74896" y="813674"/>
            <a:ext cx="2612902" cy="1480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Ценностные основания ПОС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50830" y="1770716"/>
            <a:ext cx="2670810" cy="42614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добровольность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982130" y="4315084"/>
            <a:ext cx="2823210" cy="449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9060" y="2389665"/>
            <a:ext cx="2430780" cy="4322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14589" y="3469374"/>
            <a:ext cx="2423072" cy="3797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84620" y="3619669"/>
            <a:ext cx="2503170" cy="45882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взаимовыручка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104977" y="1833384"/>
            <a:ext cx="2466975" cy="4544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сотрудничество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91591" y="4539326"/>
            <a:ext cx="2103120" cy="44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4589" y="4007137"/>
            <a:ext cx="2889584" cy="8696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чет индивидуальных особенностей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73393" y="2914527"/>
            <a:ext cx="2430780" cy="44982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свобода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07790" y="936912"/>
            <a:ext cx="2883815" cy="61722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Личностные ценности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041054" y="892790"/>
            <a:ext cx="3007430" cy="61722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Профессиональные ценности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517326" y="2437295"/>
            <a:ext cx="2430780" cy="40115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партнерство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178345" y="3040680"/>
            <a:ext cx="2430780" cy="44572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компетенции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51516" y="2333301"/>
            <a:ext cx="29794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004420"/>
                </a:solidFill>
                <a:latin typeface="FedraSansPro-Book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работа </a:t>
            </a:r>
            <a:r>
              <a:rPr lang="ru-RU" altLang="ru-RU" sz="1600" dirty="0">
                <a:solidFill>
                  <a:srgbClr val="004420"/>
                </a:solidFill>
                <a:latin typeface="FedraSansPro-Book"/>
                <a:ea typeface="FedraSansPro-Book"/>
                <a:cs typeface="Times New Roman" panose="02020603050405020304" pitchFamily="18" charset="0"/>
                <a:sym typeface="Fedra Sans Pro Light" pitchFamily="34" charset="0"/>
              </a:rPr>
              <a:t>в команде как средство обмена опытом и идеями по созданию ЛРОС, получения поддержки, проявления индивидуальных творческих способностей и развитие личностного потенциала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682521771"/>
              </p:ext>
            </p:extLst>
          </p:nvPr>
        </p:nvGraphicFramePr>
        <p:xfrm>
          <a:off x="899651" y="1354714"/>
          <a:ext cx="7123472" cy="365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2331720" y="816300"/>
            <a:ext cx="502920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Направления деятельности ПОС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2A22507-4563-D242-BEF9-12BB77B0A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76" y="3845604"/>
            <a:ext cx="1557960" cy="1138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6249" y="2750414"/>
            <a:ext cx="725518" cy="961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41083" y="2750415"/>
            <a:ext cx="728291" cy="961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8690" y="2750414"/>
            <a:ext cx="729832" cy="961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75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418" y="736054"/>
            <a:ext cx="7983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292511" y="3167492"/>
            <a:ext cx="2723535" cy="914400"/>
          </a:xfrm>
          <a:prstGeom prst="wav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проект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157449" y="3167492"/>
            <a:ext cx="2723535" cy="914400"/>
          </a:xfrm>
          <a:prstGeom prst="wav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проекты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3136488" y="2218501"/>
            <a:ext cx="2910349" cy="1182494"/>
          </a:xfrm>
          <a:prstGeom prst="wave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школьной среды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В.А.Ясвина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016046" y="3981783"/>
            <a:ext cx="2920180" cy="1086347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событие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96181" y="1332690"/>
            <a:ext cx="6381135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36596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15629</TotalTime>
  <Words>888</Words>
  <Application>Microsoft Office PowerPoint</Application>
  <PresentationFormat>Экран (16:9)</PresentationFormat>
  <Paragraphs>230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презентации Вклад в будущее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Daniil</dc:creator>
  <cp:lastModifiedBy>Teacher</cp:lastModifiedBy>
  <cp:revision>541</cp:revision>
  <dcterms:modified xsi:type="dcterms:W3CDTF">2023-02-02T07:38:07Z</dcterms:modified>
</cp:coreProperties>
</file>